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84" r:id="rId1"/>
  </p:sldMasterIdLst>
  <p:notesMasterIdLst>
    <p:notesMasterId r:id="rId10"/>
  </p:notesMasterIdLst>
  <p:sldIdLst>
    <p:sldId id="263" r:id="rId2"/>
    <p:sldId id="256" r:id="rId3"/>
    <p:sldId id="264" r:id="rId4"/>
    <p:sldId id="258" r:id="rId5"/>
    <p:sldId id="259" r:id="rId6"/>
    <p:sldId id="260" r:id="rId7"/>
    <p:sldId id="265" r:id="rId8"/>
    <p:sldId id="262" r:id="rId9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78" d="100"/>
          <a:sy n="78" d="100"/>
        </p:scale>
        <p:origin x="874" y="6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presProps" Target="presProps.xml"/><Relationship Id="rId5" Type="http://schemas.openxmlformats.org/officeDocument/2006/relationships/slide" Target="slides/slide4.xml"/><Relationship Id="rId10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ableStyles" Target="tableStyles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colorful1#1">
  <dgm:title val=""/>
  <dgm:desc val=""/>
  <dgm:catLst>
    <dgm:cat type="colorful" pri="101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/>
    <dgm:txEffectClrLst/>
  </dgm:styleLbl>
  <dgm:styleLbl name="l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  <a:schemeClr val="accent3">
        <a:alpha val="50000"/>
      </a:schemeClr>
      <a:schemeClr val="accent4">
        <a:alpha val="50000"/>
      </a:schemeClr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  <a:schemeClr val="accent3">
        <a:tint val="50000"/>
      </a:schemeClr>
      <a:schemeClr val="accent4">
        <a:tint val="50000"/>
      </a:schemeClr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/>
    <dgm:txEffectClrLst/>
  </dgm:styleLbl>
  <dgm:styleLbl name="f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5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50AA4DED-90A0-4146-8AA3-77F7C53D806C}" type="doc">
      <dgm:prSet loTypeId="urn:microsoft.com/office/officeart/2005/8/layout/matrix3" loCatId="matrix" qsTypeId="urn:microsoft.com/office/officeart/2005/8/quickstyle/simple1" qsCatId="simple" csTypeId="urn:microsoft.com/office/officeart/2005/8/colors/colorful1#1" csCatId="colorful" phldr="1"/>
      <dgm:spPr/>
      <dgm:t>
        <a:bodyPr/>
        <a:lstStyle/>
        <a:p>
          <a:endParaRPr lang="en-US"/>
        </a:p>
      </dgm:t>
    </dgm:pt>
    <dgm:pt modelId="{7C9C633B-239F-40C0-907A-2C4B70FCAD1C}">
      <dgm:prSet/>
      <dgm:spPr/>
      <dgm:t>
        <a:bodyPr/>
        <a:lstStyle/>
        <a:p>
          <a:r>
            <a:rPr lang="en-US"/>
            <a:t>The below given slides are for your reference.</a:t>
          </a:r>
        </a:p>
      </dgm:t>
    </dgm:pt>
    <dgm:pt modelId="{53E0AE29-07F7-40F3-9510-75848AE8559A}" type="parTrans" cxnId="{39E4E700-E781-455F-82EE-82CEFC2A7457}">
      <dgm:prSet/>
      <dgm:spPr/>
      <dgm:t>
        <a:bodyPr/>
        <a:lstStyle/>
        <a:p>
          <a:endParaRPr lang="en-US"/>
        </a:p>
      </dgm:t>
    </dgm:pt>
    <dgm:pt modelId="{0F94E1A3-51A5-4863-9533-F699E8E4ACF4}" type="sibTrans" cxnId="{39E4E700-E781-455F-82EE-82CEFC2A7457}">
      <dgm:prSet/>
      <dgm:spPr/>
      <dgm:t>
        <a:bodyPr/>
        <a:lstStyle/>
        <a:p>
          <a:endParaRPr lang="en-US"/>
        </a:p>
      </dgm:t>
    </dgm:pt>
    <dgm:pt modelId="{CF93E04F-091D-473B-B696-4B64A21D2467}">
      <dgm:prSet/>
      <dgm:spPr/>
      <dgm:t>
        <a:bodyPr/>
        <a:lstStyle/>
        <a:p>
          <a:r>
            <a:rPr lang="en-US"/>
            <a:t>Follow this template for your presentation.</a:t>
          </a:r>
        </a:p>
      </dgm:t>
    </dgm:pt>
    <dgm:pt modelId="{4192C470-1F4F-4F99-87C9-F85775D85190}" type="parTrans" cxnId="{27A25136-D60D-42BA-A657-459E679EBC8C}">
      <dgm:prSet/>
      <dgm:spPr/>
      <dgm:t>
        <a:bodyPr/>
        <a:lstStyle/>
        <a:p>
          <a:endParaRPr lang="en-US"/>
        </a:p>
      </dgm:t>
    </dgm:pt>
    <dgm:pt modelId="{B6A20CF8-5B0E-41C2-8AF2-5FA547C832A0}" type="sibTrans" cxnId="{27A25136-D60D-42BA-A657-459E679EBC8C}">
      <dgm:prSet/>
      <dgm:spPr/>
      <dgm:t>
        <a:bodyPr/>
        <a:lstStyle/>
        <a:p>
          <a:endParaRPr lang="en-US"/>
        </a:p>
      </dgm:t>
    </dgm:pt>
    <dgm:pt modelId="{0301BB55-6E18-4C3F-AA5A-9B9E363DC9E9}">
      <dgm:prSet/>
      <dgm:spPr/>
      <dgm:t>
        <a:bodyPr/>
        <a:lstStyle/>
        <a:p>
          <a:r>
            <a:rPr lang="en-US" dirty="0"/>
            <a:t>Make the slides based on your given time limit (10 minutes).</a:t>
          </a:r>
        </a:p>
      </dgm:t>
    </dgm:pt>
    <dgm:pt modelId="{3B41B93F-D7FE-462F-BCBC-73A970F2DF46}" type="parTrans" cxnId="{6AE55996-EDF1-4733-8D5E-CE3C6005962B}">
      <dgm:prSet/>
      <dgm:spPr/>
      <dgm:t>
        <a:bodyPr/>
        <a:lstStyle/>
        <a:p>
          <a:endParaRPr lang="en-US"/>
        </a:p>
      </dgm:t>
    </dgm:pt>
    <dgm:pt modelId="{1D92B021-09F8-4F86-8A52-BE899E781191}" type="sibTrans" cxnId="{6AE55996-EDF1-4733-8D5E-CE3C6005962B}">
      <dgm:prSet/>
      <dgm:spPr/>
      <dgm:t>
        <a:bodyPr/>
        <a:lstStyle/>
        <a:p>
          <a:endParaRPr lang="en-US"/>
        </a:p>
      </dgm:t>
    </dgm:pt>
    <dgm:pt modelId="{7277B2B6-04B0-46FD-A222-ABE97BA980A1}">
      <dgm:prSet/>
      <dgm:spPr/>
      <dgm:t>
        <a:bodyPr/>
        <a:lstStyle/>
        <a:p>
          <a:r>
            <a:rPr lang="en-US"/>
            <a:t>To make the slides more attractive do add more images than the sentences.</a:t>
          </a:r>
        </a:p>
      </dgm:t>
    </dgm:pt>
    <dgm:pt modelId="{35FE9D04-8E65-4A5F-A597-8E172832B219}" type="parTrans" cxnId="{895878E9-024B-44F5-AC91-1EB3E2216185}">
      <dgm:prSet/>
      <dgm:spPr/>
      <dgm:t>
        <a:bodyPr/>
        <a:lstStyle/>
        <a:p>
          <a:endParaRPr lang="en-US"/>
        </a:p>
      </dgm:t>
    </dgm:pt>
    <dgm:pt modelId="{A25A494C-E4CE-4959-ABA6-0F8D6EE32F74}" type="sibTrans" cxnId="{895878E9-024B-44F5-AC91-1EB3E2216185}">
      <dgm:prSet/>
      <dgm:spPr/>
      <dgm:t>
        <a:bodyPr/>
        <a:lstStyle/>
        <a:p>
          <a:endParaRPr lang="en-US"/>
        </a:p>
      </dgm:t>
    </dgm:pt>
    <dgm:pt modelId="{7B68437F-EF44-4C91-BA8C-B39CF8F96EE3}" type="pres">
      <dgm:prSet presAssocID="{50AA4DED-90A0-4146-8AA3-77F7C53D806C}" presName="matrix" presStyleCnt="0">
        <dgm:presLayoutVars>
          <dgm:chMax val="1"/>
          <dgm:dir/>
          <dgm:resizeHandles val="exact"/>
        </dgm:presLayoutVars>
      </dgm:prSet>
      <dgm:spPr/>
    </dgm:pt>
    <dgm:pt modelId="{B323C949-5C7C-42E6-BF37-FAEA0A3A0F6D}" type="pres">
      <dgm:prSet presAssocID="{50AA4DED-90A0-4146-8AA3-77F7C53D806C}" presName="diamond" presStyleLbl="bgShp" presStyleIdx="0" presStyleCnt="1"/>
      <dgm:spPr/>
    </dgm:pt>
    <dgm:pt modelId="{CBE1B93E-BC75-4207-BB7E-BB0947F2CA4B}" type="pres">
      <dgm:prSet presAssocID="{50AA4DED-90A0-4146-8AA3-77F7C53D806C}" presName="quad1" presStyleLbl="node1" presStyleIdx="0" presStyleCnt="4">
        <dgm:presLayoutVars>
          <dgm:chMax val="0"/>
          <dgm:chPref val="0"/>
          <dgm:bulletEnabled val="1"/>
        </dgm:presLayoutVars>
      </dgm:prSet>
      <dgm:spPr/>
    </dgm:pt>
    <dgm:pt modelId="{E2530B94-55A0-4753-9EB1-66B5150ECF70}" type="pres">
      <dgm:prSet presAssocID="{50AA4DED-90A0-4146-8AA3-77F7C53D806C}" presName="quad2" presStyleLbl="node1" presStyleIdx="1" presStyleCnt="4">
        <dgm:presLayoutVars>
          <dgm:chMax val="0"/>
          <dgm:chPref val="0"/>
          <dgm:bulletEnabled val="1"/>
        </dgm:presLayoutVars>
      </dgm:prSet>
      <dgm:spPr/>
    </dgm:pt>
    <dgm:pt modelId="{97E1D21F-9D46-4273-8D4B-363A9D515E73}" type="pres">
      <dgm:prSet presAssocID="{50AA4DED-90A0-4146-8AA3-77F7C53D806C}" presName="quad3" presStyleLbl="node1" presStyleIdx="2" presStyleCnt="4">
        <dgm:presLayoutVars>
          <dgm:chMax val="0"/>
          <dgm:chPref val="0"/>
          <dgm:bulletEnabled val="1"/>
        </dgm:presLayoutVars>
      </dgm:prSet>
      <dgm:spPr/>
    </dgm:pt>
    <dgm:pt modelId="{E69DA1C9-24AC-4D53-BB6C-107C83B2DA3D}" type="pres">
      <dgm:prSet presAssocID="{50AA4DED-90A0-4146-8AA3-77F7C53D806C}" presName="quad4" presStyleLbl="node1" presStyleIdx="3" presStyleCnt="4">
        <dgm:presLayoutVars>
          <dgm:chMax val="0"/>
          <dgm:chPref val="0"/>
          <dgm:bulletEnabled val="1"/>
        </dgm:presLayoutVars>
      </dgm:prSet>
      <dgm:spPr/>
    </dgm:pt>
  </dgm:ptLst>
  <dgm:cxnLst>
    <dgm:cxn modelId="{39E4E700-E781-455F-82EE-82CEFC2A7457}" srcId="{50AA4DED-90A0-4146-8AA3-77F7C53D806C}" destId="{7C9C633B-239F-40C0-907A-2C4B70FCAD1C}" srcOrd="0" destOrd="0" parTransId="{53E0AE29-07F7-40F3-9510-75848AE8559A}" sibTransId="{0F94E1A3-51A5-4863-9533-F699E8E4ACF4}"/>
    <dgm:cxn modelId="{6B2FB814-F815-4D5B-894B-6415EC399C06}" type="presOf" srcId="{CF93E04F-091D-473B-B696-4B64A21D2467}" destId="{E2530B94-55A0-4753-9EB1-66B5150ECF70}" srcOrd="0" destOrd="0" presId="urn:microsoft.com/office/officeart/2005/8/layout/matrix3"/>
    <dgm:cxn modelId="{302C3315-4A6F-4166-AAAE-8FEE7C1D22FF}" type="presOf" srcId="{7C9C633B-239F-40C0-907A-2C4B70FCAD1C}" destId="{CBE1B93E-BC75-4207-BB7E-BB0947F2CA4B}" srcOrd="0" destOrd="0" presId="urn:microsoft.com/office/officeart/2005/8/layout/matrix3"/>
    <dgm:cxn modelId="{2DFC9634-D2A0-4CC2-BF5C-19596E7A50B7}" type="presOf" srcId="{7277B2B6-04B0-46FD-A222-ABE97BA980A1}" destId="{E69DA1C9-24AC-4D53-BB6C-107C83B2DA3D}" srcOrd="0" destOrd="0" presId="urn:microsoft.com/office/officeart/2005/8/layout/matrix3"/>
    <dgm:cxn modelId="{27A25136-D60D-42BA-A657-459E679EBC8C}" srcId="{50AA4DED-90A0-4146-8AA3-77F7C53D806C}" destId="{CF93E04F-091D-473B-B696-4B64A21D2467}" srcOrd="1" destOrd="0" parTransId="{4192C470-1F4F-4F99-87C9-F85775D85190}" sibTransId="{B6A20CF8-5B0E-41C2-8AF2-5FA547C832A0}"/>
    <dgm:cxn modelId="{02E76283-FEF0-46EE-898E-01FC951DC530}" type="presOf" srcId="{0301BB55-6E18-4C3F-AA5A-9B9E363DC9E9}" destId="{97E1D21F-9D46-4273-8D4B-363A9D515E73}" srcOrd="0" destOrd="0" presId="urn:microsoft.com/office/officeart/2005/8/layout/matrix3"/>
    <dgm:cxn modelId="{6AE55996-EDF1-4733-8D5E-CE3C6005962B}" srcId="{50AA4DED-90A0-4146-8AA3-77F7C53D806C}" destId="{0301BB55-6E18-4C3F-AA5A-9B9E363DC9E9}" srcOrd="2" destOrd="0" parTransId="{3B41B93F-D7FE-462F-BCBC-73A970F2DF46}" sibTransId="{1D92B021-09F8-4F86-8A52-BE899E781191}"/>
    <dgm:cxn modelId="{B4E49D9C-DA1D-406E-998F-9FE0B9718B36}" type="presOf" srcId="{50AA4DED-90A0-4146-8AA3-77F7C53D806C}" destId="{7B68437F-EF44-4C91-BA8C-B39CF8F96EE3}" srcOrd="0" destOrd="0" presId="urn:microsoft.com/office/officeart/2005/8/layout/matrix3"/>
    <dgm:cxn modelId="{895878E9-024B-44F5-AC91-1EB3E2216185}" srcId="{50AA4DED-90A0-4146-8AA3-77F7C53D806C}" destId="{7277B2B6-04B0-46FD-A222-ABE97BA980A1}" srcOrd="3" destOrd="0" parTransId="{35FE9D04-8E65-4A5F-A597-8E172832B219}" sibTransId="{A25A494C-E4CE-4959-ABA6-0F8D6EE32F74}"/>
    <dgm:cxn modelId="{4A7E3C2E-80D5-4DE9-9AB4-E1DF38FD652F}" type="presParOf" srcId="{7B68437F-EF44-4C91-BA8C-B39CF8F96EE3}" destId="{B323C949-5C7C-42E6-BF37-FAEA0A3A0F6D}" srcOrd="0" destOrd="0" presId="urn:microsoft.com/office/officeart/2005/8/layout/matrix3"/>
    <dgm:cxn modelId="{6548C272-4253-439B-ABC1-47D692599AC4}" type="presParOf" srcId="{7B68437F-EF44-4C91-BA8C-B39CF8F96EE3}" destId="{CBE1B93E-BC75-4207-BB7E-BB0947F2CA4B}" srcOrd="1" destOrd="0" presId="urn:microsoft.com/office/officeart/2005/8/layout/matrix3"/>
    <dgm:cxn modelId="{FF163EFA-406B-4357-9A45-D35B43B93706}" type="presParOf" srcId="{7B68437F-EF44-4C91-BA8C-B39CF8F96EE3}" destId="{E2530B94-55A0-4753-9EB1-66B5150ECF70}" srcOrd="2" destOrd="0" presId="urn:microsoft.com/office/officeart/2005/8/layout/matrix3"/>
    <dgm:cxn modelId="{98D347BB-412F-4221-815B-FD194F4E5674}" type="presParOf" srcId="{7B68437F-EF44-4C91-BA8C-B39CF8F96EE3}" destId="{97E1D21F-9D46-4273-8D4B-363A9D515E73}" srcOrd="3" destOrd="0" presId="urn:microsoft.com/office/officeart/2005/8/layout/matrix3"/>
    <dgm:cxn modelId="{22BD44EE-860A-4149-B654-560393BBA881}" type="presParOf" srcId="{7B68437F-EF44-4C91-BA8C-B39CF8F96EE3}" destId="{E69DA1C9-24AC-4D53-BB6C-107C83B2DA3D}" srcOrd="4" destOrd="0" presId="urn:microsoft.com/office/officeart/2005/8/layout/matrix3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B323C949-5C7C-42E6-BF37-FAEA0A3A0F6D}">
      <dsp:nvSpPr>
        <dsp:cNvPr id="0" name=""/>
        <dsp:cNvSpPr/>
      </dsp:nvSpPr>
      <dsp:spPr>
        <a:xfrm>
          <a:off x="0" y="403478"/>
          <a:ext cx="4697730" cy="4697730"/>
        </a:xfrm>
        <a:prstGeom prst="diamond">
          <a:avLst/>
        </a:prstGeom>
        <a:solidFill>
          <a:schemeClr val="accent2">
            <a:tint val="4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CBE1B93E-BC75-4207-BB7E-BB0947F2CA4B}">
      <dsp:nvSpPr>
        <dsp:cNvPr id="0" name=""/>
        <dsp:cNvSpPr/>
      </dsp:nvSpPr>
      <dsp:spPr>
        <a:xfrm>
          <a:off x="446284" y="849763"/>
          <a:ext cx="1832114" cy="1832114"/>
        </a:xfrm>
        <a:prstGeom prst="roundRect">
          <a:avLst/>
        </a:prstGeom>
        <a:solidFill>
          <a:schemeClr val="accent2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8580" tIns="68580" rIns="68580" bIns="68580" numCol="1" spcCol="1270" anchor="ctr" anchorCtr="0">
          <a:noAutofit/>
        </a:bodyPr>
        <a:lstStyle/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800" kern="1200"/>
            <a:t>The below given slides are for your reference.</a:t>
          </a:r>
        </a:p>
      </dsp:txBody>
      <dsp:txXfrm>
        <a:off x="535720" y="939199"/>
        <a:ext cx="1653242" cy="1653242"/>
      </dsp:txXfrm>
    </dsp:sp>
    <dsp:sp modelId="{E2530B94-55A0-4753-9EB1-66B5150ECF70}">
      <dsp:nvSpPr>
        <dsp:cNvPr id="0" name=""/>
        <dsp:cNvSpPr/>
      </dsp:nvSpPr>
      <dsp:spPr>
        <a:xfrm>
          <a:off x="2419330" y="849763"/>
          <a:ext cx="1832114" cy="1832114"/>
        </a:xfrm>
        <a:prstGeom prst="roundRect">
          <a:avLst/>
        </a:prstGeom>
        <a:solidFill>
          <a:schemeClr val="accent3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8580" tIns="68580" rIns="68580" bIns="68580" numCol="1" spcCol="1270" anchor="ctr" anchorCtr="0">
          <a:noAutofit/>
        </a:bodyPr>
        <a:lstStyle/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800" kern="1200"/>
            <a:t>Follow this template for your presentation.</a:t>
          </a:r>
        </a:p>
      </dsp:txBody>
      <dsp:txXfrm>
        <a:off x="2508766" y="939199"/>
        <a:ext cx="1653242" cy="1653242"/>
      </dsp:txXfrm>
    </dsp:sp>
    <dsp:sp modelId="{97E1D21F-9D46-4273-8D4B-363A9D515E73}">
      <dsp:nvSpPr>
        <dsp:cNvPr id="0" name=""/>
        <dsp:cNvSpPr/>
      </dsp:nvSpPr>
      <dsp:spPr>
        <a:xfrm>
          <a:off x="446284" y="2822809"/>
          <a:ext cx="1832114" cy="1832114"/>
        </a:xfrm>
        <a:prstGeom prst="roundRect">
          <a:avLst/>
        </a:prstGeom>
        <a:solidFill>
          <a:schemeClr val="accent4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8580" tIns="68580" rIns="68580" bIns="68580" numCol="1" spcCol="1270" anchor="ctr" anchorCtr="0">
          <a:noAutofit/>
        </a:bodyPr>
        <a:lstStyle/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800" kern="1200" dirty="0"/>
            <a:t>Make the slides based on your given time limit (10 minutes).</a:t>
          </a:r>
        </a:p>
      </dsp:txBody>
      <dsp:txXfrm>
        <a:off x="535720" y="2912245"/>
        <a:ext cx="1653242" cy="1653242"/>
      </dsp:txXfrm>
    </dsp:sp>
    <dsp:sp modelId="{E69DA1C9-24AC-4D53-BB6C-107C83B2DA3D}">
      <dsp:nvSpPr>
        <dsp:cNvPr id="0" name=""/>
        <dsp:cNvSpPr/>
      </dsp:nvSpPr>
      <dsp:spPr>
        <a:xfrm>
          <a:off x="2419330" y="2822809"/>
          <a:ext cx="1832114" cy="1832114"/>
        </a:xfrm>
        <a:prstGeom prst="roundRect">
          <a:avLst/>
        </a:prstGeom>
        <a:solidFill>
          <a:schemeClr val="accent5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8580" tIns="68580" rIns="68580" bIns="68580" numCol="1" spcCol="1270" anchor="ctr" anchorCtr="0">
          <a:noAutofit/>
        </a:bodyPr>
        <a:lstStyle/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800" kern="1200"/>
            <a:t>To make the slides more attractive do add more images than the sentences.</a:t>
          </a:r>
        </a:p>
      </dsp:txBody>
      <dsp:txXfrm>
        <a:off x="2508766" y="2912245"/>
        <a:ext cx="1653242" cy="1653242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matrix3">
  <dgm:title val=""/>
  <dgm:desc val=""/>
  <dgm:catLst>
    <dgm:cat type="matrix" pri="1000"/>
    <dgm:cat type="convert" pri="18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</dgm:ptLst>
      <dgm:cxnLst>
        <dgm:cxn modelId="5" srcId="0" destId="1" srcOrd="0" destOrd="0"/>
        <dgm:cxn modelId="6" srcId="0" destId="2" srcOrd="1" destOrd="0"/>
        <dgm:cxn modelId="7" srcId="0" destId="3" srcOrd="0" destOrd="0"/>
        <dgm:cxn modelId="8" srcId="0" destId="4" srcOrd="1" destOrd="0"/>
      </dgm:cxnLst>
      <dgm:bg/>
      <dgm:whole/>
    </dgm:dataModel>
  </dgm:sampData>
  <dgm:styleData useDef="1">
    <dgm:dataModel>
      <dgm:ptLst/>
      <dgm:bg/>
      <dgm:whole/>
    </dgm:dataModel>
  </dgm:styleData>
  <dgm:clrData useDef="1">
    <dgm:dataModel>
      <dgm:ptLst/>
      <dgm:bg/>
      <dgm:whole/>
    </dgm:dataModel>
  </dgm:clrData>
  <dgm:layoutNode name="matrix">
    <dgm:varLst>
      <dgm:chMax val="1"/>
      <dgm:dir/>
      <dgm:resizeHandles val="exact"/>
    </dgm:varLst>
    <dgm:alg type="composite">
      <dgm:param type="ar" val="1"/>
    </dgm:alg>
    <dgm:shape xmlns:r="http://schemas.openxmlformats.org/officeDocument/2006/relationships" r:blip="">
      <dgm:adjLst/>
    </dgm:shape>
    <dgm:presOf/>
    <dgm:choose name="Name0">
      <dgm:if name="Name1" func="var" arg="dir" op="equ" val="norm">
        <dgm:constrLst>
          <dgm:constr type="w" for="ch" forName="diamond" refType="w"/>
          <dgm:constr type="h" for="ch" forName="diamond" refType="h"/>
          <dgm:constr type="w" for="ch" forName="quad1" refType="w" fact="0.39"/>
          <dgm:constr type="h" for="ch" forName="quad1" refType="h" fact="0.39"/>
          <dgm:constr type="ctrX" for="ch" forName="quad1" refType="w" fact="0.29"/>
          <dgm:constr type="ctrY" for="ch" forName="quad1" refType="h" fact="0.29"/>
          <dgm:constr type="w" for="ch" forName="quad2" refType="w" fact="0.39"/>
          <dgm:constr type="h" for="ch" forName="quad2" refType="h" fact="0.39"/>
          <dgm:constr type="ctrX" for="ch" forName="quad2" refType="w" fact="0.71"/>
          <dgm:constr type="ctrY" for="ch" forName="quad2" refType="h" fact="0.29"/>
          <dgm:constr type="w" for="ch" forName="quad3" refType="w" fact="0.39"/>
          <dgm:constr type="h" for="ch" forName="quad3" refType="h" fact="0.39"/>
          <dgm:constr type="ctrX" for="ch" forName="quad3" refType="w" fact="0.29"/>
          <dgm:constr type="ctrY" for="ch" forName="quad3" refType="h" fact="0.71"/>
          <dgm:constr type="w" for="ch" forName="quad4" refType="w" fact="0.39"/>
          <dgm:constr type="h" for="ch" forName="quad4" refType="h" fact="0.39"/>
          <dgm:constr type="ctrX" for="ch" forName="quad4" refType="w" fact="0.71"/>
          <dgm:constr type="ctrY" for="ch" forName="quad4" refType="h" fact="0.71"/>
          <dgm:constr type="primFontSz" for="des" ptType="node" op="equ" val="65"/>
        </dgm:constrLst>
      </dgm:if>
      <dgm:else name="Name2">
        <dgm:constrLst>
          <dgm:constr type="w" for="ch" forName="diamond" refType="w"/>
          <dgm:constr type="h" for="ch" forName="diamond" refType="h"/>
          <dgm:constr type="w" for="ch" forName="quad1" refType="w" fact="0.39"/>
          <dgm:constr type="h" for="ch" forName="quad1" refType="h" fact="0.39"/>
          <dgm:constr type="ctrX" for="ch" forName="quad1" refType="w" fact="0.71"/>
          <dgm:constr type="ctrY" for="ch" forName="quad1" refType="h" fact="0.29"/>
          <dgm:constr type="w" for="ch" forName="quad2" refType="w" fact="0.39"/>
          <dgm:constr type="h" for="ch" forName="quad2" refType="h" fact="0.39"/>
          <dgm:constr type="ctrX" for="ch" forName="quad2" refType="w" fact="0.29"/>
          <dgm:constr type="ctrY" for="ch" forName="quad2" refType="h" fact="0.29"/>
          <dgm:constr type="w" for="ch" forName="quad3" refType="w" fact="0.39"/>
          <dgm:constr type="h" for="ch" forName="quad3" refType="h" fact="0.39"/>
          <dgm:constr type="ctrX" for="ch" forName="quad3" refType="w" fact="0.71"/>
          <dgm:constr type="ctrY" for="ch" forName="quad3" refType="h" fact="0.71"/>
          <dgm:constr type="w" for="ch" forName="quad4" refType="w" fact="0.39"/>
          <dgm:constr type="h" for="ch" forName="quad4" refType="h" fact="0.39"/>
          <dgm:constr type="ctrX" for="ch" forName="quad4" refType="w" fact="0.29"/>
          <dgm:constr type="ctrY" for="ch" forName="quad4" refType="h" fact="0.71"/>
          <dgm:constr type="primFontSz" for="des" ptType="node" op="equ" val="65"/>
        </dgm:constrLst>
      </dgm:else>
    </dgm:choose>
    <dgm:ruleLst/>
    <dgm:choose name="Name3">
      <dgm:if name="Name4" axis="ch" ptType="node" func="cnt" op="gte" val="1">
        <dgm:layoutNode name="diamond" styleLbl="bgShp">
          <dgm:alg type="sp"/>
          <dgm:shape xmlns:r="http://schemas.openxmlformats.org/officeDocument/2006/relationships" type="diamond" r:blip="">
            <dgm:adjLst/>
          </dgm:shape>
          <dgm:presOf/>
          <dgm:constrLst>
            <dgm:constr type="w" refType="h" op="equ"/>
          </dgm:constrLst>
          <dgm:ruleLst/>
        </dgm:layoutNode>
        <dgm:layoutNode name="quad1">
          <dgm:varLst>
            <dgm:chMax val="0"/>
            <dgm:chPref val="0"/>
            <dgm:bulletEnabled val="1"/>
          </dgm:varLst>
          <dgm:alg type="tx"/>
          <dgm:shape xmlns:r="http://schemas.openxmlformats.org/officeDocument/2006/relationships" type="roundRect" r:blip="">
            <dgm:adjLst/>
          </dgm:shape>
          <dgm:presOf axis="ch desOrSelf" ptType="node node" st="1 1" cnt="1 0"/>
          <dgm:constrLst>
            <dgm:constr type="w" refType="h" op="equ"/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layoutNode name="quad2">
          <dgm:varLst>
            <dgm:chMax val="0"/>
            <dgm:chPref val="0"/>
            <dgm:bulletEnabled val="1"/>
          </dgm:varLst>
          <dgm:alg type="tx"/>
          <dgm:shape xmlns:r="http://schemas.openxmlformats.org/officeDocument/2006/relationships" type="roundRect" r:blip="">
            <dgm:adjLst/>
          </dgm:shape>
          <dgm:presOf axis="ch desOrSelf" ptType="node node" st="2 1" cnt="1 0"/>
          <dgm:constrLst>
            <dgm:constr type="w" refType="h" op="equ"/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layoutNode name="quad3">
          <dgm:varLst>
            <dgm:chMax val="0"/>
            <dgm:chPref val="0"/>
            <dgm:bulletEnabled val="1"/>
          </dgm:varLst>
          <dgm:alg type="tx"/>
          <dgm:shape xmlns:r="http://schemas.openxmlformats.org/officeDocument/2006/relationships" type="roundRect" r:blip="">
            <dgm:adjLst/>
          </dgm:shape>
          <dgm:presOf axis="ch desOrSelf" ptType="node node" st="3 1" cnt="1 0"/>
          <dgm:constrLst>
            <dgm:constr type="w" refType="h" op="equ"/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layoutNode name="quad4">
          <dgm:varLst>
            <dgm:chMax val="0"/>
            <dgm:chPref val="0"/>
            <dgm:bulletEnabled val="1"/>
          </dgm:varLst>
          <dgm:alg type="tx"/>
          <dgm:shape xmlns:r="http://schemas.openxmlformats.org/officeDocument/2006/relationships" type="roundRect" r:blip="">
            <dgm:adjLst/>
          </dgm:shape>
          <dgm:presOf axis="ch desOrSelf" ptType="node node" st="4 1" cnt="1 0"/>
          <dgm:constrLst>
            <dgm:constr type="w" refType="h" op="equ"/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</dgm:if>
      <dgm:else name="Name5"/>
    </dgm:choose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6C8F344C-3861-456F-9A2B-8B2B1B2BA494}" type="datetimeFigureOut">
              <a:rPr lang="en-US" smtClean="0"/>
              <a:pPr/>
              <a:t>5/2/2024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2E82514-751D-4DE5-A5DF-D57CADF87C23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2655724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2E82514-751D-4DE5-A5DF-D57CADF87C23}" type="slidenum">
              <a:rPr lang="en-US" smtClean="0"/>
              <a:pPr/>
              <a:t>2</a:t>
            </a:fld>
            <a:endParaRPr 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DF8D0F6-9C44-4CCA-8723-B3AF310834CF}" type="datetimeFigureOut">
              <a:rPr lang="en-US" smtClean="0"/>
              <a:pPr/>
              <a:t>5/2/2024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0350CCC-080F-47FF-890E-56C141EDAD85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8389421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DF8D0F6-9C44-4CCA-8723-B3AF310834CF}" type="datetimeFigureOut">
              <a:rPr lang="en-US" smtClean="0"/>
              <a:pPr/>
              <a:t>5/2/2024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0350CCC-080F-47FF-890E-56C141EDAD85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7298376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DF8D0F6-9C44-4CCA-8723-B3AF310834CF}" type="datetimeFigureOut">
              <a:rPr lang="en-US" smtClean="0"/>
              <a:pPr/>
              <a:t>5/2/2024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0350CCC-080F-47FF-890E-56C141EDAD85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9344016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DF8D0F6-9C44-4CCA-8723-B3AF310834CF}" type="datetimeFigureOut">
              <a:rPr lang="en-US" smtClean="0"/>
              <a:pPr/>
              <a:t>5/2/2024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0350CCC-080F-47FF-890E-56C141EDAD85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3066434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DF8D0F6-9C44-4CCA-8723-B3AF310834CF}" type="datetimeFigureOut">
              <a:rPr lang="en-US" smtClean="0"/>
              <a:pPr/>
              <a:t>5/2/2024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0350CCC-080F-47FF-890E-56C141EDAD85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3910492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DF8D0F6-9C44-4CCA-8723-B3AF310834CF}" type="datetimeFigureOut">
              <a:rPr lang="en-US" smtClean="0"/>
              <a:pPr/>
              <a:t>5/2/2024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0350CCC-080F-47FF-890E-56C141EDAD85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0753466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DF8D0F6-9C44-4CCA-8723-B3AF310834CF}" type="datetimeFigureOut">
              <a:rPr lang="en-US" smtClean="0"/>
              <a:pPr/>
              <a:t>5/2/2024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0350CCC-080F-47FF-890E-56C141EDAD85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3420740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DF8D0F6-9C44-4CCA-8723-B3AF310834CF}" type="datetimeFigureOut">
              <a:rPr lang="en-US" smtClean="0"/>
              <a:pPr/>
              <a:t>5/2/2024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0350CCC-080F-47FF-890E-56C141EDAD85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4141404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DF8D0F6-9C44-4CCA-8723-B3AF310834CF}" type="datetimeFigureOut">
              <a:rPr lang="en-US" smtClean="0"/>
              <a:pPr/>
              <a:t>5/2/2024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0350CCC-080F-47FF-890E-56C141EDAD85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7996106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DF8D0F6-9C44-4CCA-8723-B3AF310834CF}" type="datetimeFigureOut">
              <a:rPr lang="en-US" smtClean="0"/>
              <a:pPr/>
              <a:t>5/2/2024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0350CCC-080F-47FF-890E-56C141EDAD85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6332406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DF8D0F6-9C44-4CCA-8723-B3AF310834CF}" type="datetimeFigureOut">
              <a:rPr lang="en-US" smtClean="0"/>
              <a:pPr/>
              <a:t>5/2/2024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0350CCC-080F-47FF-890E-56C141EDAD85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5782614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DF8D0F6-9C44-4CCA-8723-B3AF310834CF}" type="datetimeFigureOut">
              <a:rPr lang="en-US" smtClean="0"/>
              <a:pPr/>
              <a:t>5/2/2024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0350CCC-080F-47FF-890E-56C141EDAD85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5790442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5" r:id="rId1"/>
    <p:sldLayoutId id="2147483686" r:id="rId2"/>
    <p:sldLayoutId id="2147483687" r:id="rId3"/>
    <p:sldLayoutId id="2147483688" r:id="rId4"/>
    <p:sldLayoutId id="2147483689" r:id="rId5"/>
    <p:sldLayoutId id="2147483690" r:id="rId6"/>
    <p:sldLayoutId id="2147483691" r:id="rId7"/>
    <p:sldLayoutId id="2147483692" r:id="rId8"/>
    <p:sldLayoutId id="2147483693" r:id="rId9"/>
    <p:sldLayoutId id="2147483694" r:id="rId10"/>
    <p:sldLayoutId id="2147483695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>
            <a:extLst>
              <a:ext uri="{FF2B5EF4-FFF2-40B4-BE49-F238E27FC236}">
                <a16:creationId xmlns:a16="http://schemas.microsoft.com/office/drawing/2014/main" id="{B819A166-7571-4003-A6B8-B62034C3ED3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3819906" cy="6858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393555" y="620392"/>
            <a:ext cx="2856201" cy="5504688"/>
          </a:xfrm>
        </p:spPr>
        <p:txBody>
          <a:bodyPr>
            <a:normAutofit/>
          </a:bodyPr>
          <a:lstStyle/>
          <a:p>
            <a:r>
              <a:rPr lang="en-US" sz="4000">
                <a:solidFill>
                  <a:schemeClr val="bg1"/>
                </a:solidFill>
              </a:rPr>
              <a:t>Guidelines:-</a:t>
            </a:r>
          </a:p>
        </p:txBody>
      </p:sp>
      <p:graphicFrame>
        <p:nvGraphicFramePr>
          <p:cNvPr id="5" name="Content Placeholder 1">
            <a:extLst>
              <a:ext uri="{FF2B5EF4-FFF2-40B4-BE49-F238E27FC236}">
                <a16:creationId xmlns:a16="http://schemas.microsoft.com/office/drawing/2014/main" id="{6B662032-8363-4A92-9032-955A8ECAE990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898090450"/>
              </p:ext>
            </p:extLst>
          </p:nvPr>
        </p:nvGraphicFramePr>
        <p:xfrm>
          <a:off x="4101291" y="620392"/>
          <a:ext cx="4697730" cy="550468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30935" y="1655286"/>
            <a:ext cx="3456793" cy="2610042"/>
          </a:xfrm>
        </p:spPr>
        <p:txBody>
          <a:bodyPr vert="horz" lIns="91440" tIns="45720" rIns="91440" bIns="45720" rtlCol="0" anchor="b">
            <a:normAutofit/>
          </a:bodyPr>
          <a:lstStyle/>
          <a:p>
            <a:pPr algn="l">
              <a:lnSpc>
                <a:spcPct val="90000"/>
              </a:lnSpc>
            </a:pPr>
            <a:r>
              <a:rPr lang="en-US" sz="4700" kern="1200" dirty="0">
                <a:solidFill>
                  <a:schemeClr val="tx1"/>
                </a:solidFill>
                <a:latin typeface="+mj-lt"/>
                <a:ea typeface="+mj-ea"/>
                <a:cs typeface="+mj-cs"/>
              </a:rPr>
              <a:t>Research Article Title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630935" y="4373385"/>
            <a:ext cx="3456793" cy="766040"/>
          </a:xfrm>
        </p:spPr>
        <p:txBody>
          <a:bodyPr vert="horz" lIns="91440" tIns="45720" rIns="91440" bIns="45720" rtlCol="0">
            <a:normAutofit/>
          </a:bodyPr>
          <a:lstStyle/>
          <a:p>
            <a:pPr algn="l">
              <a:lnSpc>
                <a:spcPct val="90000"/>
              </a:lnSpc>
              <a:spcBef>
                <a:spcPts val="1000"/>
              </a:spcBef>
            </a:pPr>
            <a:r>
              <a:rPr lang="en-US" sz="1700" kern="1200">
                <a:solidFill>
                  <a:schemeClr val="tx1"/>
                </a:solidFill>
                <a:latin typeface="+mn-lt"/>
                <a:ea typeface="+mn-ea"/>
                <a:cs typeface="+mn-cs"/>
              </a:rPr>
              <a:t>1)Author and Coauthor name.</a:t>
            </a:r>
          </a:p>
          <a:p>
            <a:pPr algn="l">
              <a:lnSpc>
                <a:spcPct val="90000"/>
              </a:lnSpc>
              <a:spcBef>
                <a:spcPts val="1000"/>
              </a:spcBef>
            </a:pPr>
            <a:r>
              <a:rPr lang="en-US" sz="1700" kern="1200">
                <a:solidFill>
                  <a:schemeClr val="tx1"/>
                </a:solidFill>
                <a:latin typeface="+mn-lt"/>
                <a:ea typeface="+mn-ea"/>
                <a:cs typeface="+mn-cs"/>
              </a:rPr>
              <a:t>2)Guide name.</a:t>
            </a:r>
          </a:p>
        </p:txBody>
      </p:sp>
      <p:sp>
        <p:nvSpPr>
          <p:cNvPr id="11" name="Freeform: Shape 10">
            <a:extLst>
              <a:ext uri="{FF2B5EF4-FFF2-40B4-BE49-F238E27FC236}">
                <a16:creationId xmlns:a16="http://schemas.microsoft.com/office/drawing/2014/main" id="{F6EF57EF-D042-41D3-83E8-41A1FE6C11E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4149657" cy="1290953"/>
          </a:xfrm>
          <a:custGeom>
            <a:avLst/>
            <a:gdLst>
              <a:gd name="connsiteX0" fmla="*/ 0 w 5532876"/>
              <a:gd name="connsiteY0" fmla="*/ 0 h 1290953"/>
              <a:gd name="connsiteX1" fmla="*/ 5532876 w 5532876"/>
              <a:gd name="connsiteY1" fmla="*/ 0 h 1290953"/>
              <a:gd name="connsiteX2" fmla="*/ 4936972 w 5532876"/>
              <a:gd name="connsiteY2" fmla="*/ 1290953 h 1290953"/>
              <a:gd name="connsiteX3" fmla="*/ 0 w 5532876"/>
              <a:gd name="connsiteY3" fmla="*/ 1290953 h 129095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5532876" h="1290953">
                <a:moveTo>
                  <a:pt x="0" y="0"/>
                </a:moveTo>
                <a:lnTo>
                  <a:pt x="5532876" y="0"/>
                </a:lnTo>
                <a:lnTo>
                  <a:pt x="4936972" y="1290953"/>
                </a:lnTo>
                <a:lnTo>
                  <a:pt x="0" y="1290953"/>
                </a:lnTo>
                <a:close/>
              </a:path>
            </a:pathLst>
          </a:custGeom>
          <a:solidFill>
            <a:srgbClr val="59595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3" name="Freeform: Shape 12">
            <a:extLst>
              <a:ext uri="{FF2B5EF4-FFF2-40B4-BE49-F238E27FC236}">
                <a16:creationId xmlns:a16="http://schemas.microsoft.com/office/drawing/2014/main" id="{D00A59BB-A268-4F3E-9D41-CA265AF1687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823380" y="1"/>
            <a:ext cx="5320620" cy="1290953"/>
          </a:xfrm>
          <a:custGeom>
            <a:avLst/>
            <a:gdLst>
              <a:gd name="connsiteX0" fmla="*/ 595904 w 7094159"/>
              <a:gd name="connsiteY0" fmla="*/ 0 h 1290953"/>
              <a:gd name="connsiteX1" fmla="*/ 7094159 w 7094159"/>
              <a:gd name="connsiteY1" fmla="*/ 0 h 1290953"/>
              <a:gd name="connsiteX2" fmla="*/ 7094159 w 7094159"/>
              <a:gd name="connsiteY2" fmla="*/ 1290553 h 1290953"/>
              <a:gd name="connsiteX3" fmla="*/ 5920618 w 7094159"/>
              <a:gd name="connsiteY3" fmla="*/ 1290553 h 1290953"/>
              <a:gd name="connsiteX4" fmla="*/ 5920618 w 7094159"/>
              <a:gd name="connsiteY4" fmla="*/ 1290953 h 1290953"/>
              <a:gd name="connsiteX5" fmla="*/ 2729248 w 7094159"/>
              <a:gd name="connsiteY5" fmla="*/ 1290953 h 1290953"/>
              <a:gd name="connsiteX6" fmla="*/ 2574303 w 7094159"/>
              <a:gd name="connsiteY6" fmla="*/ 1290953 h 1290953"/>
              <a:gd name="connsiteX7" fmla="*/ 0 w 7094159"/>
              <a:gd name="connsiteY7" fmla="*/ 1290953 h 129095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7094159" h="1290953">
                <a:moveTo>
                  <a:pt x="595904" y="0"/>
                </a:moveTo>
                <a:lnTo>
                  <a:pt x="7094159" y="0"/>
                </a:lnTo>
                <a:lnTo>
                  <a:pt x="7094159" y="1290553"/>
                </a:lnTo>
                <a:lnTo>
                  <a:pt x="5920618" y="1290553"/>
                </a:lnTo>
                <a:lnTo>
                  <a:pt x="5920618" y="1290953"/>
                </a:lnTo>
                <a:lnTo>
                  <a:pt x="2729248" y="1290953"/>
                </a:lnTo>
                <a:lnTo>
                  <a:pt x="2574303" y="1290953"/>
                </a:lnTo>
                <a:lnTo>
                  <a:pt x="0" y="1290953"/>
                </a:lnTo>
                <a:close/>
              </a:path>
            </a:pathLst>
          </a:custGeom>
          <a:solidFill>
            <a:srgbClr val="7F7F7F">
              <a:alpha val="4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5" name="Freeform: Shape 14">
            <a:extLst>
              <a:ext uri="{FF2B5EF4-FFF2-40B4-BE49-F238E27FC236}">
                <a16:creationId xmlns:a16="http://schemas.microsoft.com/office/drawing/2014/main" id="{63794DCE-9D34-40DF-AB3F-06DA8ACCDA9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966587" y="5450103"/>
            <a:ext cx="4177413" cy="1407897"/>
          </a:xfrm>
          <a:custGeom>
            <a:avLst/>
            <a:gdLst>
              <a:gd name="connsiteX0" fmla="*/ 652041 w 5569884"/>
              <a:gd name="connsiteY0" fmla="*/ 0 h 1407897"/>
              <a:gd name="connsiteX1" fmla="*/ 5569884 w 5569884"/>
              <a:gd name="connsiteY1" fmla="*/ 0 h 1407897"/>
              <a:gd name="connsiteX2" fmla="*/ 5569884 w 5569884"/>
              <a:gd name="connsiteY2" fmla="*/ 1407897 h 1407897"/>
              <a:gd name="connsiteX3" fmla="*/ 0 w 5569884"/>
              <a:gd name="connsiteY3" fmla="*/ 1407897 h 14078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5569884" h="1407897">
                <a:moveTo>
                  <a:pt x="652041" y="0"/>
                </a:moveTo>
                <a:lnTo>
                  <a:pt x="5569884" y="0"/>
                </a:lnTo>
                <a:lnTo>
                  <a:pt x="5569884" y="1407897"/>
                </a:lnTo>
                <a:lnTo>
                  <a:pt x="0" y="1407897"/>
                </a:lnTo>
                <a:close/>
              </a:path>
            </a:pathLst>
          </a:cu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7" name="Freeform: Shape 16">
            <a:extLst>
              <a:ext uri="{FF2B5EF4-FFF2-40B4-BE49-F238E27FC236}">
                <a16:creationId xmlns:a16="http://schemas.microsoft.com/office/drawing/2014/main" id="{45006452-918C-4282-A72C-C9692B66910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5450103"/>
            <a:ext cx="5335901" cy="1407897"/>
          </a:xfrm>
          <a:custGeom>
            <a:avLst/>
            <a:gdLst>
              <a:gd name="connsiteX0" fmla="*/ 0 w 7114535"/>
              <a:gd name="connsiteY0" fmla="*/ 0 h 1407897"/>
              <a:gd name="connsiteX1" fmla="*/ 1189345 w 7114535"/>
              <a:gd name="connsiteY1" fmla="*/ 0 h 1407897"/>
              <a:gd name="connsiteX2" fmla="*/ 7114535 w 7114535"/>
              <a:gd name="connsiteY2" fmla="*/ 0 h 1407897"/>
              <a:gd name="connsiteX3" fmla="*/ 6462495 w 7114535"/>
              <a:gd name="connsiteY3" fmla="*/ 1407897 h 1407897"/>
              <a:gd name="connsiteX4" fmla="*/ 0 w 7114535"/>
              <a:gd name="connsiteY4" fmla="*/ 1407897 h 14078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7114535" h="1407897">
                <a:moveTo>
                  <a:pt x="0" y="0"/>
                </a:moveTo>
                <a:lnTo>
                  <a:pt x="1189345" y="0"/>
                </a:lnTo>
                <a:lnTo>
                  <a:pt x="7114535" y="0"/>
                </a:lnTo>
                <a:lnTo>
                  <a:pt x="6462495" y="1407897"/>
                </a:lnTo>
                <a:lnTo>
                  <a:pt x="0" y="1407897"/>
                </a:lnTo>
                <a:close/>
              </a:path>
            </a:pathLst>
          </a:custGeom>
          <a:solidFill>
            <a:srgbClr val="7F7F7F">
              <a:alpha val="4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2286000" y="6400800"/>
            <a:ext cx="4724400" cy="369332"/>
          </a:xfrm>
          <a:prstGeom prst="rect">
            <a:avLst/>
          </a:prstGeom>
          <a:solidFill>
            <a:schemeClr val="bg1"/>
          </a:solidFill>
          <a:ln>
            <a:solidFill>
              <a:schemeClr val="accent6">
                <a:lumMod val="50000"/>
              </a:schemeClr>
            </a:solidFill>
          </a:ln>
        </p:spPr>
        <p:txBody>
          <a:bodyPr wrap="square" rtlCol="0">
            <a:spAutoFit/>
          </a:bodyPr>
          <a:lstStyle/>
          <a:p>
            <a:pPr algn="ctr">
              <a:spcAft>
                <a:spcPts val="600"/>
              </a:spcAft>
            </a:pPr>
            <a:r>
              <a:rPr lang="en-US" dirty="0"/>
              <a:t>Respective Conference Name and Venue.</a:t>
            </a:r>
            <a:endParaRPr lang="en-US"/>
          </a:p>
        </p:txBody>
      </p:sp>
      <p:pic>
        <p:nvPicPr>
          <p:cNvPr id="22" name="Picture 21" descr="A colorful logo with black background&#10;&#10;Description automatically generated">
            <a:extLst>
              <a:ext uri="{FF2B5EF4-FFF2-40B4-BE49-F238E27FC236}">
                <a16:creationId xmlns:a16="http://schemas.microsoft.com/office/drawing/2014/main" id="{80251116-5745-C2A1-8D5A-B8A63D33556D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84168" y="87868"/>
            <a:ext cx="2952328" cy="1407897"/>
          </a:xfrm>
          <a:prstGeom prst="rect">
            <a:avLst/>
          </a:prstGeom>
        </p:spPr>
      </p:pic>
      <p:pic>
        <p:nvPicPr>
          <p:cNvPr id="1028" name="Picture 4">
            <a:extLst>
              <a:ext uri="{FF2B5EF4-FFF2-40B4-BE49-F238E27FC236}">
                <a16:creationId xmlns:a16="http://schemas.microsoft.com/office/drawing/2014/main" id="{75B0B5FB-399A-4AA8-1FB7-C0B69D7D4E8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25594" y="185827"/>
            <a:ext cx="2451877" cy="76604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457200" y="1447800"/>
            <a:ext cx="8229600" cy="609600"/>
          </a:xfrm>
        </p:spPr>
        <p:txBody>
          <a:bodyPr>
            <a:normAutofit fontScale="90000"/>
          </a:bodyPr>
          <a:lstStyle/>
          <a:p>
            <a:r>
              <a:rPr lang="en-US" dirty="0"/>
              <a:t>Biography:-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2362200" y="6400800"/>
            <a:ext cx="4724400" cy="369332"/>
          </a:xfrm>
          <a:prstGeom prst="rect">
            <a:avLst/>
          </a:prstGeom>
          <a:solidFill>
            <a:schemeClr val="bg1"/>
          </a:solidFill>
          <a:ln>
            <a:solidFill>
              <a:schemeClr val="accent6">
                <a:lumMod val="50000"/>
              </a:schemeClr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dirty="0"/>
              <a:t>Respective Conference Name and Venue.</a:t>
            </a:r>
          </a:p>
        </p:txBody>
      </p:sp>
      <p:pic>
        <p:nvPicPr>
          <p:cNvPr id="4" name="Picture 3" descr="A colorful logo with black background&#10;&#10;Description automatically generated">
            <a:extLst>
              <a:ext uri="{FF2B5EF4-FFF2-40B4-BE49-F238E27FC236}">
                <a16:creationId xmlns:a16="http://schemas.microsoft.com/office/drawing/2014/main" id="{435BFA02-5943-AA33-4E87-AD5945D5B007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84168" y="87868"/>
            <a:ext cx="2952328" cy="1407897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EA2B1BDB-0285-80DD-2C09-DE51C5512E4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25594" y="185827"/>
            <a:ext cx="2451877" cy="76604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457200" y="1447800"/>
            <a:ext cx="8229600" cy="762000"/>
          </a:xfrm>
        </p:spPr>
        <p:txBody>
          <a:bodyPr/>
          <a:lstStyle/>
          <a:p>
            <a:r>
              <a:rPr lang="en-US" dirty="0"/>
              <a:t>Abstract:-  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2286000" y="6412468"/>
            <a:ext cx="4724400" cy="369332"/>
          </a:xfrm>
          <a:prstGeom prst="rect">
            <a:avLst/>
          </a:prstGeom>
          <a:solidFill>
            <a:schemeClr val="bg1"/>
          </a:solidFill>
          <a:ln>
            <a:solidFill>
              <a:schemeClr val="accent6">
                <a:lumMod val="50000"/>
              </a:schemeClr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dirty="0"/>
              <a:t>Respective Conference Name and Venue.</a:t>
            </a:r>
          </a:p>
        </p:txBody>
      </p:sp>
      <p:pic>
        <p:nvPicPr>
          <p:cNvPr id="7" name="Picture 6" descr="A colorful logo with black background&#10;&#10;Description automatically generated">
            <a:extLst>
              <a:ext uri="{FF2B5EF4-FFF2-40B4-BE49-F238E27FC236}">
                <a16:creationId xmlns:a16="http://schemas.microsoft.com/office/drawing/2014/main" id="{33DCB745-785B-7086-E73C-77A3D0F1BBAC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84168" y="87868"/>
            <a:ext cx="2952328" cy="1407897"/>
          </a:xfrm>
          <a:prstGeom prst="rect">
            <a:avLst/>
          </a:prstGeom>
        </p:spPr>
      </p:pic>
      <p:pic>
        <p:nvPicPr>
          <p:cNvPr id="4" name="Picture 4">
            <a:extLst>
              <a:ext uri="{FF2B5EF4-FFF2-40B4-BE49-F238E27FC236}">
                <a16:creationId xmlns:a16="http://schemas.microsoft.com/office/drawing/2014/main" id="{ECC10474-551B-284A-A867-F14B667C9E0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25594" y="185827"/>
            <a:ext cx="2451877" cy="76604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685800" y="1371600"/>
            <a:ext cx="8001000" cy="990600"/>
          </a:xfrm>
        </p:spPr>
        <p:txBody>
          <a:bodyPr/>
          <a:lstStyle/>
          <a:p>
            <a:r>
              <a:rPr lang="en-US" dirty="0"/>
              <a:t>Description:-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2133600" y="6412468"/>
            <a:ext cx="4724400" cy="369332"/>
          </a:xfrm>
          <a:prstGeom prst="rect">
            <a:avLst/>
          </a:prstGeom>
          <a:solidFill>
            <a:schemeClr val="bg1"/>
          </a:solidFill>
          <a:ln>
            <a:solidFill>
              <a:schemeClr val="accent6">
                <a:lumMod val="50000"/>
              </a:schemeClr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dirty="0"/>
              <a:t>Respective Conference Name and Venue.</a:t>
            </a:r>
          </a:p>
        </p:txBody>
      </p:sp>
      <p:pic>
        <p:nvPicPr>
          <p:cNvPr id="5" name="Picture 4" descr="A colorful logo with black background&#10;&#10;Description automatically generated">
            <a:extLst>
              <a:ext uri="{FF2B5EF4-FFF2-40B4-BE49-F238E27FC236}">
                <a16:creationId xmlns:a16="http://schemas.microsoft.com/office/drawing/2014/main" id="{2EB662CF-0B23-AE83-6747-B5B4D7023623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84168" y="87868"/>
            <a:ext cx="2952328" cy="1407897"/>
          </a:xfrm>
          <a:prstGeom prst="rect">
            <a:avLst/>
          </a:prstGeom>
        </p:spPr>
      </p:pic>
      <p:pic>
        <p:nvPicPr>
          <p:cNvPr id="2" name="Picture 4">
            <a:extLst>
              <a:ext uri="{FF2B5EF4-FFF2-40B4-BE49-F238E27FC236}">
                <a16:creationId xmlns:a16="http://schemas.microsoft.com/office/drawing/2014/main" id="{62612737-E779-B845-1DAA-CEA38748C04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25594" y="185827"/>
            <a:ext cx="2451877" cy="76604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2743200" y="1447800"/>
            <a:ext cx="3124200" cy="457200"/>
          </a:xfrm>
        </p:spPr>
        <p:txBody>
          <a:bodyPr>
            <a:normAutofit fontScale="90000"/>
          </a:bodyPr>
          <a:lstStyle/>
          <a:p>
            <a:r>
              <a:rPr lang="en-US" dirty="0"/>
              <a:t>Conclusion: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2133600" y="6412468"/>
            <a:ext cx="4724400" cy="369332"/>
          </a:xfrm>
          <a:prstGeom prst="rect">
            <a:avLst/>
          </a:prstGeom>
          <a:solidFill>
            <a:schemeClr val="bg1"/>
          </a:solidFill>
          <a:ln>
            <a:solidFill>
              <a:schemeClr val="accent6">
                <a:lumMod val="50000"/>
              </a:schemeClr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dirty="0"/>
              <a:t>Respective Conference Name and Venue.</a:t>
            </a:r>
          </a:p>
        </p:txBody>
      </p:sp>
      <p:pic>
        <p:nvPicPr>
          <p:cNvPr id="5" name="Picture 4" descr="A colorful logo with black background&#10;&#10;Description automatically generated">
            <a:extLst>
              <a:ext uri="{FF2B5EF4-FFF2-40B4-BE49-F238E27FC236}">
                <a16:creationId xmlns:a16="http://schemas.microsoft.com/office/drawing/2014/main" id="{BA0338E7-E7E6-AEEE-28B7-9E110007A4A0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84168" y="87868"/>
            <a:ext cx="2952328" cy="1407897"/>
          </a:xfrm>
          <a:prstGeom prst="rect">
            <a:avLst/>
          </a:prstGeom>
        </p:spPr>
      </p:pic>
      <p:pic>
        <p:nvPicPr>
          <p:cNvPr id="2" name="Picture 4">
            <a:extLst>
              <a:ext uri="{FF2B5EF4-FFF2-40B4-BE49-F238E27FC236}">
                <a16:creationId xmlns:a16="http://schemas.microsoft.com/office/drawing/2014/main" id="{E0B42118-7E65-185D-05C9-ABB7BBAEDB2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25594" y="185827"/>
            <a:ext cx="2451877" cy="76604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br>
              <a:rPr lang="en-US" dirty="0"/>
            </a:br>
            <a:br>
              <a:rPr lang="en-US" dirty="0"/>
            </a:br>
            <a:br>
              <a:rPr lang="en-US" dirty="0"/>
            </a:br>
            <a:br>
              <a:rPr lang="en-US" dirty="0"/>
            </a:br>
            <a:br>
              <a:rPr lang="en-US" dirty="0"/>
            </a:br>
            <a:r>
              <a:rPr lang="en-US" dirty="0"/>
              <a:t>Appendix: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2438400" y="6412468"/>
            <a:ext cx="4724400" cy="369332"/>
          </a:xfrm>
          <a:prstGeom prst="rect">
            <a:avLst/>
          </a:prstGeom>
          <a:solidFill>
            <a:schemeClr val="bg1"/>
          </a:solidFill>
          <a:ln>
            <a:solidFill>
              <a:schemeClr val="accent6">
                <a:lumMod val="50000"/>
              </a:schemeClr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dirty="0"/>
              <a:t>Respective Conference Name and Venue.</a:t>
            </a:r>
          </a:p>
        </p:txBody>
      </p:sp>
      <p:pic>
        <p:nvPicPr>
          <p:cNvPr id="5" name="Picture 4" descr="A colorful logo with black background&#10;&#10;Description automatically generated">
            <a:extLst>
              <a:ext uri="{FF2B5EF4-FFF2-40B4-BE49-F238E27FC236}">
                <a16:creationId xmlns:a16="http://schemas.microsoft.com/office/drawing/2014/main" id="{D1DA6199-ADB7-8771-9CD0-94B73A90C8A0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84168" y="87868"/>
            <a:ext cx="2952328" cy="1407897"/>
          </a:xfrm>
          <a:prstGeom prst="rect">
            <a:avLst/>
          </a:prstGeom>
        </p:spPr>
      </p:pic>
      <p:pic>
        <p:nvPicPr>
          <p:cNvPr id="2" name="Picture 4">
            <a:extLst>
              <a:ext uri="{FF2B5EF4-FFF2-40B4-BE49-F238E27FC236}">
                <a16:creationId xmlns:a16="http://schemas.microsoft.com/office/drawing/2014/main" id="{FAFB4D8E-68C2-B084-9998-3D27D54896E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25594" y="185827"/>
            <a:ext cx="2451877" cy="76604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457200" y="1524000"/>
            <a:ext cx="8229600" cy="914400"/>
          </a:xfrm>
        </p:spPr>
        <p:txBody>
          <a:bodyPr>
            <a:normAutofit/>
          </a:bodyPr>
          <a:lstStyle/>
          <a:p>
            <a:r>
              <a:rPr lang="en-US" dirty="0"/>
              <a:t>Thanking you…!!</a:t>
            </a:r>
          </a:p>
        </p:txBody>
      </p:sp>
      <p:sp>
        <p:nvSpPr>
          <p:cNvPr id="2" name="Content Placeholder 1"/>
          <p:cNvSpPr>
            <a:spLocks noGrp="1"/>
          </p:cNvSpPr>
          <p:nvPr>
            <p:ph idx="1"/>
          </p:nvPr>
        </p:nvSpPr>
        <p:spPr>
          <a:xfrm>
            <a:off x="457200" y="2667000"/>
            <a:ext cx="6629400" cy="1219200"/>
          </a:xfrm>
          <a:solidFill>
            <a:schemeClr val="accent1">
              <a:lumMod val="60000"/>
              <a:lumOff val="40000"/>
            </a:schemeClr>
          </a:solidFill>
        </p:spPr>
        <p:txBody>
          <a:bodyPr>
            <a:normAutofit/>
          </a:bodyPr>
          <a:lstStyle/>
          <a:p>
            <a:r>
              <a:rPr lang="en-US" sz="3200" b="1" dirty="0"/>
              <a:t>All The Best for </a:t>
            </a:r>
          </a:p>
          <a:p>
            <a:pPr>
              <a:buNone/>
            </a:pPr>
            <a:r>
              <a:rPr lang="en-US" sz="3200" b="1" dirty="0"/>
              <a:t>                     the best in you…!! 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2362200" y="6412468"/>
            <a:ext cx="4724400" cy="369332"/>
          </a:xfrm>
          <a:prstGeom prst="rect">
            <a:avLst/>
          </a:prstGeom>
          <a:solidFill>
            <a:schemeClr val="bg1"/>
          </a:solidFill>
          <a:ln>
            <a:solidFill>
              <a:schemeClr val="accent6">
                <a:lumMod val="50000"/>
              </a:schemeClr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dirty="0"/>
              <a:t>Respective Conference Name and Venue.</a:t>
            </a:r>
          </a:p>
        </p:txBody>
      </p:sp>
      <p:pic>
        <p:nvPicPr>
          <p:cNvPr id="7" name="Picture 6" descr="A colorful logo with black background&#10;&#10;Description automatically generated">
            <a:extLst>
              <a:ext uri="{FF2B5EF4-FFF2-40B4-BE49-F238E27FC236}">
                <a16:creationId xmlns:a16="http://schemas.microsoft.com/office/drawing/2014/main" id="{71C082ED-F1F6-D774-19B4-8ACD508E953B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84168" y="87868"/>
            <a:ext cx="2952328" cy="1407897"/>
          </a:xfrm>
          <a:prstGeom prst="rect">
            <a:avLst/>
          </a:prstGeom>
        </p:spPr>
      </p:pic>
      <p:pic>
        <p:nvPicPr>
          <p:cNvPr id="4" name="Picture 4">
            <a:extLst>
              <a:ext uri="{FF2B5EF4-FFF2-40B4-BE49-F238E27FC236}">
                <a16:creationId xmlns:a16="http://schemas.microsoft.com/office/drawing/2014/main" id="{F10E70A6-6F20-122F-B98C-9D8ADA031CD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25594" y="185827"/>
            <a:ext cx="2451877" cy="76604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193</TotalTime>
  <Words>131</Words>
  <Application>Microsoft Office PowerPoint</Application>
  <PresentationFormat>On-screen Show (4:3)</PresentationFormat>
  <Paragraphs>24</Paragraphs>
  <Slides>8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8</vt:i4>
      </vt:variant>
    </vt:vector>
  </HeadingPairs>
  <TitlesOfParts>
    <vt:vector size="11" baseType="lpstr">
      <vt:lpstr>Arial</vt:lpstr>
      <vt:lpstr>Calibri</vt:lpstr>
      <vt:lpstr>Office Theme</vt:lpstr>
      <vt:lpstr>Guidelines:-</vt:lpstr>
      <vt:lpstr>Research Article Title</vt:lpstr>
      <vt:lpstr>Biography:-</vt:lpstr>
      <vt:lpstr>Abstract:-  </vt:lpstr>
      <vt:lpstr>Description:-</vt:lpstr>
      <vt:lpstr>Conclusion:</vt:lpstr>
      <vt:lpstr>     Appendix:</vt:lpstr>
      <vt:lpstr>Thanking you…!!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admin</dc:creator>
  <cp:lastModifiedBy>S Priyadrsani</cp:lastModifiedBy>
  <cp:revision>44</cp:revision>
  <dcterms:created xsi:type="dcterms:W3CDTF">2017-12-21T10:51:09Z</dcterms:created>
  <dcterms:modified xsi:type="dcterms:W3CDTF">2024-05-02T08:21:45Z</dcterms:modified>
</cp:coreProperties>
</file>